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60" r:id="rId3"/>
    <p:sldId id="258" r:id="rId4"/>
    <p:sldId id="266" r:id="rId5"/>
    <p:sldId id="267" r:id="rId6"/>
    <p:sldId id="257" r:id="rId7"/>
    <p:sldId id="265" r:id="rId8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291" autoAdjust="0"/>
  </p:normalViewPr>
  <p:slideViewPr>
    <p:cSldViewPr snapToGrid="0" showGuides="1">
      <p:cViewPr varScale="1">
        <p:scale>
          <a:sx n="88" d="100"/>
          <a:sy n="88" d="100"/>
        </p:scale>
        <p:origin x="-466" y="-77"/>
      </p:cViewPr>
      <p:guideLst>
        <p:guide orient="horz" pos="2500"/>
        <p:guide pos="384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634" y="10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="" xmlns:a16="http://schemas.microsoft.com/office/drawing/2014/main" id="{BA013A81-3DCA-48FF-B1B3-A7C975A278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A1C77BA0-3528-427C-9BE2-79D49213FF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9855983-FA24-4C6A-918B-BE6966558E69}" type="datetime1">
              <a:rPr lang="de-DE" smtClean="0"/>
              <a:pPr rtl="0"/>
              <a:t>20.01.2023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29A05A8F-DB20-403E-B1F6-934526320F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A1B1CAF2-EBF9-46DA-A085-6592F7330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0DF807-07AB-4E04-861A-CD3923A871F5}" type="slidenum">
              <a:rPr lang="de-DE" smtClean="0"/>
              <a:pPr rtl="0"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4437683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E2C5E38-AD19-416A-92B6-9CC3B2622B0D}" type="datetime1">
              <a:rPr lang="de-DE" noProof="0" smtClean="0"/>
              <a:pPr rtl="0"/>
              <a:t>20.01.2023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=""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smtClean="0"/>
              <a:pPr rtl="0"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63517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smtClean="0"/>
              <a:pPr rtl="0"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15379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smtClean="0"/>
              <a:pPr rtl="0"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55801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smtClean="0"/>
              <a:pPr rtl="0"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15379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smtClean="0"/>
              <a:pPr rtl="0"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15379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smtClean="0"/>
              <a:pPr rtl="0"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22083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US" smtClean="0"/>
              <a:pPr rtl="0"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77817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Dat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=""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2" name="Rechteck 11">
            <a:extLst>
              <a:ext uri="{FF2B5EF4-FFF2-40B4-BE49-F238E27FC236}">
                <a16:creationId xmlns="" xmlns:a16="http://schemas.microsoft.com/office/drawing/2014/main" id="{D846C517-01CF-4924-81A5-DAD4CE0BFA6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21" name="Textplatzhalter 26">
            <a:extLst>
              <a:ext uri="{FF2B5EF4-FFF2-40B4-BE49-F238E27FC236}">
                <a16:creationId xmlns=""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de-DE" noProof="0"/>
              <a:t>20XX</a:t>
            </a:r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 rtlCol="0"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</a:t>
            </a:r>
            <a:br>
              <a:rPr lang="de-DE" noProof="0"/>
            </a:br>
            <a:r>
              <a:rPr lang="de-DE" noProof="0"/>
              <a:t>TITEL</a:t>
            </a:r>
          </a:p>
        </p:txBody>
      </p:sp>
      <p:sp>
        <p:nvSpPr>
          <p:cNvPr id="23" name="Textplatzhalter 26">
            <a:extLst>
              <a:ext uri="{FF2B5EF4-FFF2-40B4-BE49-F238E27FC236}">
                <a16:creationId xmlns=""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de-DE" noProof="0"/>
              <a:t>Monat</a:t>
            </a:r>
          </a:p>
        </p:txBody>
      </p:sp>
      <p:sp>
        <p:nvSpPr>
          <p:cNvPr id="36" name="Textplatzhalter 14">
            <a:extLst>
              <a:ext uri="{FF2B5EF4-FFF2-40B4-BE49-F238E27FC236}">
                <a16:creationId xmlns=""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 noProof="0"/>
              <a:t>Präsentation</a:t>
            </a:r>
            <a:br>
              <a:rPr lang="de-DE" noProof="0"/>
            </a:br>
            <a:r>
              <a:rPr lang="de-DE" noProof="0"/>
              <a:t>Slogan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="" xmlns:a16="http://schemas.microsoft.com/office/drawing/2014/main" id="{6691BBC0-FAFE-4A57-9925-6182B74C4CB1}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</p:spTree>
    <p:extLst>
      <p:ext uri="{BB962C8B-B14F-4D97-AF65-F5344CB8AC3E}">
        <p14:creationId xmlns=""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für Danke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=""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2" name="Rechteck 11">
            <a:extLst>
              <a:ext uri="{FF2B5EF4-FFF2-40B4-BE49-F238E27FC236}">
                <a16:creationId xmlns="" xmlns:a16="http://schemas.microsoft.com/office/drawing/2014/main" id="{D846C517-01CF-4924-81A5-DAD4CE0BFA6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6" name="Textplatzhalter 26">
            <a:extLst>
              <a:ext uri="{FF2B5EF4-FFF2-40B4-BE49-F238E27FC236}">
                <a16:creationId xmlns=""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de-DE" noProof="0"/>
              <a:t>+7 678-555-0128</a:t>
            </a:r>
          </a:p>
        </p:txBody>
      </p:sp>
      <p:sp>
        <p:nvSpPr>
          <p:cNvPr id="18" name="Textplatzhalter 26">
            <a:extLst>
              <a:ext uri="{FF2B5EF4-FFF2-40B4-BE49-F238E27FC236}">
                <a16:creationId xmlns=""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de-DE" noProof="0"/>
              <a:t>Telefon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=""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de-DE" noProof="0"/>
              <a:t>Maximilian Tropschuh</a:t>
            </a:r>
          </a:p>
        </p:txBody>
      </p:sp>
      <p:sp>
        <p:nvSpPr>
          <p:cNvPr id="20" name="Textplatzhalter 26">
            <a:extLst>
              <a:ext uri="{FF2B5EF4-FFF2-40B4-BE49-F238E27FC236}">
                <a16:creationId xmlns=""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de-DE" noProof="0"/>
              <a:t>MARTENSSON@BEISPIEL.COM</a:t>
            </a:r>
          </a:p>
        </p:txBody>
      </p:sp>
      <p:sp>
        <p:nvSpPr>
          <p:cNvPr id="22" name="Textplatzhalter 26">
            <a:extLst>
              <a:ext uri="{FF2B5EF4-FFF2-40B4-BE49-F238E27FC236}">
                <a16:creationId xmlns=""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de-DE" noProof="0"/>
              <a:t>E-Mail</a:t>
            </a:r>
          </a:p>
        </p:txBody>
      </p:sp>
      <p:sp>
        <p:nvSpPr>
          <p:cNvPr id="24" name="Titel 1">
            <a:extLst>
              <a:ext uri="{FF2B5EF4-FFF2-40B4-BE49-F238E27FC236}">
                <a16:creationId xmlns=""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 rtlCol="0"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VIELEN DANK!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="" xmlns:a16="http://schemas.microsoft.com/office/drawing/2014/main" id="{540A1271-E1E7-40AB-9552-9B4249544008}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</p:spTree>
    <p:extLst>
      <p:ext uri="{BB962C8B-B14F-4D97-AF65-F5344CB8AC3E}">
        <p14:creationId xmlns=""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=""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2" name="Rechteck 11">
            <a:extLst>
              <a:ext uri="{FF2B5EF4-FFF2-40B4-BE49-F238E27FC236}">
                <a16:creationId xmlns="" xmlns:a16="http://schemas.microsoft.com/office/drawing/2014/main" id="{D846C517-01CF-4924-81A5-DAD4CE0BFA6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 rtlCol="0"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</a:t>
            </a:r>
            <a:br>
              <a:rPr lang="de-DE" noProof="0"/>
            </a:br>
            <a:r>
              <a:rPr lang="de-DE" noProof="0"/>
              <a:t>TITEL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="" xmlns:a16="http://schemas.microsoft.com/office/drawing/2014/main" id="{6691BBC0-FAFE-4A57-9925-6182B74C4CB1}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9" name="Untertitel 2">
            <a:extLst>
              <a:ext uri="{FF2B5EF4-FFF2-40B4-BE49-F238E27FC236}">
                <a16:creationId xmlns=""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 rtl="0"/>
            <a:r>
              <a:rPr lang="de-DE" noProof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=""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de-DE" noProof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/>
              <a:t>FUSSZEILE HINZUFÜGEN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=""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3" name="Rechteck 12">
            <a:extLst>
              <a:ext uri="{FF2B5EF4-FFF2-40B4-BE49-F238E27FC236}">
                <a16:creationId xmlns=""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5" name="Inhaltsplatzhalter 2">
            <a:extLst>
              <a:ext uri="{FF2B5EF4-FFF2-40B4-BE49-F238E27FC236}">
                <a16:creationId xmlns=""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8" name="Titel 7">
            <a:extLst>
              <a:ext uri="{FF2B5EF4-FFF2-40B4-BE49-F238E27FC236}">
                <a16:creationId xmlns=""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=""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de-DE" noProof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/>
              <a:t>FUSSZEILE HINZUFÜGEN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=""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3" name="Rechteck 12">
            <a:extLst>
              <a:ext uri="{FF2B5EF4-FFF2-40B4-BE49-F238E27FC236}">
                <a16:creationId xmlns=""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8" name="Titel 7">
            <a:extLst>
              <a:ext uri="{FF2B5EF4-FFF2-40B4-BE49-F238E27FC236}">
                <a16:creationId xmlns=""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=""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=""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=""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de-DE" noProof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/>
              <a:t>FUSSZEILE HINZUFÜGEN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=""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3" name="Rechteck 12">
            <a:extLst>
              <a:ext uri="{FF2B5EF4-FFF2-40B4-BE49-F238E27FC236}">
                <a16:creationId xmlns=""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8" name="Titel 7">
            <a:extLst>
              <a:ext uri="{FF2B5EF4-FFF2-40B4-BE49-F238E27FC236}">
                <a16:creationId xmlns=""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=""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=""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=""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6" name="Inhaltsplatzhalter 5">
            <a:extLst>
              <a:ext uri="{FF2B5EF4-FFF2-40B4-BE49-F238E27FC236}">
                <a16:creationId xmlns=""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=""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de-DE" noProof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/>
              <a:t>FUSSZEILE HINZUFÜGEN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=""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3" name="Rechteck 12">
            <a:extLst>
              <a:ext uri="{FF2B5EF4-FFF2-40B4-BE49-F238E27FC236}">
                <a16:creationId xmlns=""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1" name="Titel 1">
            <a:extLst>
              <a:ext uri="{FF2B5EF4-FFF2-40B4-BE49-F238E27FC236}">
                <a16:creationId xmlns=""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=""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=""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 rtlCol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=""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de-DE" noProof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/>
              <a:t>FUSSZEILE HINZUFÜGEN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=""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3" name="Rechteck 12">
            <a:extLst>
              <a:ext uri="{FF2B5EF4-FFF2-40B4-BE49-F238E27FC236}">
                <a16:creationId xmlns=""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1" name="Titel 1">
            <a:extLst>
              <a:ext uri="{FF2B5EF4-FFF2-40B4-BE49-F238E27FC236}">
                <a16:creationId xmlns=""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=""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=""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457201"/>
            <a:ext cx="6172200" cy="5403850"/>
          </a:xfrm>
        </p:spPr>
        <p:txBody>
          <a:bodyPr rtlCol="0"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</p:spTree>
    <p:extLst>
      <p:ext uri="{BB962C8B-B14F-4D97-AF65-F5344CB8AC3E}">
        <p14:creationId xmlns=""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=""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de-DE" noProof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/>
              <a:t>FUSSZEILE HINZUFÜGEN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=""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8" name="Rechteck 17">
            <a:extLst>
              <a:ext uri="{FF2B5EF4-FFF2-40B4-BE49-F238E27FC236}">
                <a16:creationId xmlns=""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=""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=""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de-DE" noProof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/>
              <a:t>FUSSZEILE HINZUFÜGEN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=""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</p:spTree>
    <p:extLst>
      <p:ext uri="{BB962C8B-B14F-4D97-AF65-F5344CB8AC3E}">
        <p14:creationId xmlns=""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4" name="Titel 1">
            <a:extLst>
              <a:ext uri="{FF2B5EF4-FFF2-40B4-BE49-F238E27FC236}">
                <a16:creationId xmlns=""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SO VERWENDEN SIE DIESE VORLAGE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=""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31" name="Textplatzhalter 21">
            <a:extLst>
              <a:ext uri="{FF2B5EF4-FFF2-40B4-BE49-F238E27FC236}">
                <a16:creationId xmlns=""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de-DE" noProof="0"/>
              <a:t>1</a:t>
            </a:r>
          </a:p>
        </p:txBody>
      </p:sp>
      <p:sp>
        <p:nvSpPr>
          <p:cNvPr id="32" name="Textplatzhalter 24">
            <a:extLst>
              <a:ext uri="{FF2B5EF4-FFF2-40B4-BE49-F238E27FC236}">
                <a16:creationId xmlns=""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3" name="Textplatzhalter 21">
            <a:extLst>
              <a:ext uri="{FF2B5EF4-FFF2-40B4-BE49-F238E27FC236}">
                <a16:creationId xmlns=""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de-DE" noProof="0"/>
              <a:t>2</a:t>
            </a:r>
          </a:p>
        </p:txBody>
      </p:sp>
      <p:sp>
        <p:nvSpPr>
          <p:cNvPr id="34" name="Textplatzhalter 24">
            <a:extLst>
              <a:ext uri="{FF2B5EF4-FFF2-40B4-BE49-F238E27FC236}">
                <a16:creationId xmlns=""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5" name="Textplatzhalter 21">
            <a:extLst>
              <a:ext uri="{FF2B5EF4-FFF2-40B4-BE49-F238E27FC236}">
                <a16:creationId xmlns=""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de-DE" noProof="0"/>
              <a:t>3</a:t>
            </a:r>
          </a:p>
        </p:txBody>
      </p:sp>
      <p:sp>
        <p:nvSpPr>
          <p:cNvPr id="36" name="Textplatzhalter 24">
            <a:extLst>
              <a:ext uri="{FF2B5EF4-FFF2-40B4-BE49-F238E27FC236}">
                <a16:creationId xmlns=""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7" name="Textplatzhalter 24">
            <a:extLst>
              <a:ext uri="{FF2B5EF4-FFF2-40B4-BE49-F238E27FC236}">
                <a16:creationId xmlns=""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8" name="Textplatzhalter 24">
            <a:extLst>
              <a:ext uri="{FF2B5EF4-FFF2-40B4-BE49-F238E27FC236}">
                <a16:creationId xmlns=""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39" name="Textplatzhalter 24">
            <a:extLst>
              <a:ext uri="{FF2B5EF4-FFF2-40B4-BE49-F238E27FC236}">
                <a16:creationId xmlns=""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0" name="Textplatzhalter 24">
            <a:extLst>
              <a:ext uri="{FF2B5EF4-FFF2-40B4-BE49-F238E27FC236}">
                <a16:creationId xmlns=""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1" name="Textplatzhalter 24">
            <a:extLst>
              <a:ext uri="{FF2B5EF4-FFF2-40B4-BE49-F238E27FC236}">
                <a16:creationId xmlns=""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2" name="Textplatzhalter 24">
            <a:extLst>
              <a:ext uri="{FF2B5EF4-FFF2-40B4-BE49-F238E27FC236}">
                <a16:creationId xmlns=""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3" name="Textplatzhalter 24">
            <a:extLst>
              <a:ext uri="{FF2B5EF4-FFF2-40B4-BE49-F238E27FC236}">
                <a16:creationId xmlns=""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4" name="Bildplatzhalter 12">
            <a:extLst>
              <a:ext uri="{FF2B5EF4-FFF2-40B4-BE49-F238E27FC236}">
                <a16:creationId xmlns=""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20058" y="3976866"/>
            <a:ext cx="3273552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6" name="Bildplatzhalter 12">
            <a:extLst>
              <a:ext uri="{FF2B5EF4-FFF2-40B4-BE49-F238E27FC236}">
                <a16:creationId xmlns=""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794792" y="4041034"/>
            <a:ext cx="2599199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7" name="Bildplatzhalter 9">
            <a:extLst>
              <a:ext uri="{FF2B5EF4-FFF2-40B4-BE49-F238E27FC236}">
                <a16:creationId xmlns=""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876955" y="4041034"/>
            <a:ext cx="2599200" cy="8964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</p:spTree>
    <p:extLst>
      <p:ext uri="{BB962C8B-B14F-4D97-AF65-F5344CB8AC3E}">
        <p14:creationId xmlns=""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TRENNLINIENFOLIE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 b="1">
                <a:latin typeface="+mn-lt"/>
              </a:defRPr>
            </a:lvl1pPr>
          </a:lstStyle>
          <a:p>
            <a:pPr rtl="0"/>
            <a:fld id="{D495E168-DA5E-4888-8D8A-92B118324C14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de-DE" noProof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/>
              <a:t>FUSSZEILE HINZUFÜGEN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=""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3" name="Rechteck 12">
            <a:extLst>
              <a:ext uri="{FF2B5EF4-FFF2-40B4-BE49-F238E27FC236}">
                <a16:creationId xmlns=""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1" name="Textplatzhalter 2">
            <a:extLst>
              <a:ext uri="{FF2B5EF4-FFF2-40B4-BE49-F238E27FC236}">
                <a16:creationId xmlns=""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 rtl="0"/>
            <a:r>
              <a:rPr lang="de-DE" noProof="0"/>
              <a:t>Textmasterformate bearbeiten</a:t>
            </a:r>
          </a:p>
        </p:txBody>
      </p:sp>
    </p:spTree>
    <p:extLst>
      <p:ext uri="{BB962C8B-B14F-4D97-AF65-F5344CB8AC3E}">
        <p14:creationId xmlns=""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Unter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TEXTLAYOUT 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de-DE" noProof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/>
              <a:t>FUSSZEILE HINZUFÜGEN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=""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2" name="Textplatzhalter 17">
            <a:extLst>
              <a:ext uri="{FF2B5EF4-FFF2-40B4-BE49-F238E27FC236}">
                <a16:creationId xmlns=""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 rtlCol="0"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=""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4" name="Textplatzhalter 14">
            <a:extLst>
              <a:ext uri="{FF2B5EF4-FFF2-40B4-BE49-F238E27FC236}">
                <a16:creationId xmlns=""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</p:spTree>
    <p:extLst>
      <p:ext uri="{BB962C8B-B14F-4D97-AF65-F5344CB8AC3E}">
        <p14:creationId xmlns=""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TEXTLAYOUT 2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de-DE" noProof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/>
              <a:t>FUSSZEILE HINZUFÜGEN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=""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2" name="Textplatzhalter 17">
            <a:extLst>
              <a:ext uri="{FF2B5EF4-FFF2-40B4-BE49-F238E27FC236}">
                <a16:creationId xmlns=""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 rtlCol="0"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=""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1" name="Textplatzhalter 14">
            <a:extLst>
              <a:ext uri="{FF2B5EF4-FFF2-40B4-BE49-F238E27FC236}">
                <a16:creationId xmlns=""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</p:spTree>
    <p:extLst>
      <p:ext uri="{BB962C8B-B14F-4D97-AF65-F5344CB8AC3E}">
        <p14:creationId xmlns=""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mit 2 Abschnit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=""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de-DE" noProof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/>
              <a:t>FUSSZEILE HINZUFÜGEN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=""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 rtlCol="0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Titel Abschnitt 1</a:t>
            </a:r>
          </a:p>
        </p:txBody>
      </p:sp>
      <p:sp>
        <p:nvSpPr>
          <p:cNvPr id="9" name="Textplatzhalter 26">
            <a:extLst>
              <a:ext uri="{FF2B5EF4-FFF2-40B4-BE49-F238E27FC236}">
                <a16:creationId xmlns=""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=""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 rtlCol="0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Titel Abschnitt 2</a:t>
            </a:r>
          </a:p>
        </p:txBody>
      </p:sp>
      <p:sp>
        <p:nvSpPr>
          <p:cNvPr id="11" name="Textplatzhalter 26">
            <a:extLst>
              <a:ext uri="{FF2B5EF4-FFF2-40B4-BE49-F238E27FC236}">
                <a16:creationId xmlns=""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2" name="Textplatzhalter 26">
            <a:extLst>
              <a:ext uri="{FF2B5EF4-FFF2-40B4-BE49-F238E27FC236}">
                <a16:creationId xmlns=""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=""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VERGLEICH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=""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8" name="Rechteck 17">
            <a:extLst>
              <a:ext uri="{FF2B5EF4-FFF2-40B4-BE49-F238E27FC236}">
                <a16:creationId xmlns=""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</p:spTree>
    <p:extLst>
      <p:ext uri="{BB962C8B-B14F-4D97-AF65-F5344CB8AC3E}">
        <p14:creationId xmlns=""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=""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de-DE" noProof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/>
              <a:t>FUSSZEILE HINZUFÜGEN</a:t>
            </a:r>
          </a:p>
        </p:txBody>
      </p:sp>
      <p:sp>
        <p:nvSpPr>
          <p:cNvPr id="9" name="Textplatzhalter 26">
            <a:extLst>
              <a:ext uri="{FF2B5EF4-FFF2-40B4-BE49-F238E27FC236}">
                <a16:creationId xmlns=""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 rtlCol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=""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DIAGRAMMFOLIE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=""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8" name="Rechteck 17">
            <a:extLst>
              <a:ext uri="{FF2B5EF4-FFF2-40B4-BE49-F238E27FC236}">
                <a16:creationId xmlns=""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6" name="Diagrammplatzhalter 18">
            <a:extLst>
              <a:ext uri="{FF2B5EF4-FFF2-40B4-BE49-F238E27FC236}">
                <a16:creationId xmlns=""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 hasCustomPrompt="1"/>
          </p:nvPr>
        </p:nvSpPr>
        <p:spPr>
          <a:xfrm>
            <a:off x="6981371" y="1246188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de-DE" noProof="0"/>
              <a:t>Diagramm durch Klicken auf das Symbol hinzufügen</a:t>
            </a:r>
          </a:p>
        </p:txBody>
      </p:sp>
    </p:spTree>
    <p:extLst>
      <p:ext uri="{BB962C8B-B14F-4D97-AF65-F5344CB8AC3E}">
        <p14:creationId xmlns=""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=""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de-DE" noProof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/>
              <a:t>FUSSZEILE HINZUFÜGEN</a:t>
            </a:r>
          </a:p>
        </p:txBody>
      </p:sp>
      <p:sp>
        <p:nvSpPr>
          <p:cNvPr id="9" name="Textplatzhalter 26">
            <a:extLst>
              <a:ext uri="{FF2B5EF4-FFF2-40B4-BE49-F238E27FC236}">
                <a16:creationId xmlns=""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 rtlCol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=""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TABELLENFOLIE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=""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8" name="Rechteck 17">
            <a:extLst>
              <a:ext uri="{FF2B5EF4-FFF2-40B4-BE49-F238E27FC236}">
                <a16:creationId xmlns=""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3" name="Tabellenplatzhalter 17">
            <a:extLst>
              <a:ext uri="{FF2B5EF4-FFF2-40B4-BE49-F238E27FC236}">
                <a16:creationId xmlns=""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911225" y="1505433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de-DE" noProof="0"/>
              <a:t>Tabelle durch Klicken auf das Symbol hinzufügen</a:t>
            </a:r>
          </a:p>
        </p:txBody>
      </p:sp>
    </p:spTree>
    <p:extLst>
      <p:ext uri="{BB962C8B-B14F-4D97-AF65-F5344CB8AC3E}">
        <p14:creationId xmlns=""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de-DE" noProof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/>
              <a:t>FUSSZEILE HINZUFÜGEN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=""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4" name="Textplatzhalter 26">
            <a:extLst>
              <a:ext uri="{FF2B5EF4-FFF2-40B4-BE49-F238E27FC236}">
                <a16:creationId xmlns=""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=""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GROSSE BILDFOLIE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="" xmlns:a16="http://schemas.microsoft.com/office/drawing/2014/main" id="{6668B9DC-C6AF-45D4-BBA3-A5EF781EAB7F}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</p:spTree>
    <p:extLst>
      <p:ext uri="{BB962C8B-B14F-4D97-AF65-F5344CB8AC3E}">
        <p14:creationId xmlns=""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en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=""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de-DE" noProof="0"/>
              <a:t>TT.MM.20XX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/>
              <a:t>FUSSZEILE HINZUFÜGEN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=""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VIDEOFOLIE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=""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de-DE" noProof="0"/>
          </a:p>
        </p:txBody>
      </p:sp>
      <p:sp>
        <p:nvSpPr>
          <p:cNvPr id="16" name="Medienplatzhalter 7">
            <a:extLst>
              <a:ext uri="{FF2B5EF4-FFF2-40B4-BE49-F238E27FC236}">
                <a16:creationId xmlns=""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1395984" y="1497770"/>
            <a:ext cx="9400032" cy="4215384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de-DE" noProof="0"/>
              <a:t>Medien durch Klicken auf das Symbol hinzufügen</a:t>
            </a:r>
          </a:p>
        </p:txBody>
      </p:sp>
    </p:spTree>
    <p:extLst>
      <p:ext uri="{BB962C8B-B14F-4D97-AF65-F5344CB8AC3E}">
        <p14:creationId xmlns=""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D495E168-DA5E-4888-8D8A-92B118324C14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2" name="Titelplatzhalter 1">
            <a:extLst>
              <a:ext uri="{FF2B5EF4-FFF2-40B4-BE49-F238E27FC236}">
                <a16:creationId xmlns=""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pPr rtl="0"/>
            <a:r>
              <a:rPr lang="de-DE" noProof="0"/>
              <a:t>TT.MM.20XX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=""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pPr rtl="0"/>
            <a:r>
              <a:rPr lang="de-DE" noProof="0"/>
              <a:t>FUSSZEILE HINZUFÜGEN</a:t>
            </a:r>
          </a:p>
        </p:txBody>
      </p:sp>
    </p:spTree>
    <p:extLst>
      <p:ext uri="{BB962C8B-B14F-4D97-AF65-F5344CB8AC3E}">
        <p14:creationId xmlns=""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de-DE" dirty="0" smtClean="0"/>
              <a:t>20. Januar</a:t>
            </a:r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=""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de-DE" dirty="0" smtClean="0"/>
              <a:t>2023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=""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smtClean="0"/>
              <a:t>Interface Design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de-DE" dirty="0" smtClean="0"/>
              <a:t>Prof. Dr. Rausch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Lena Nerz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14231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=""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 smtClean="0"/>
              <a:t>Projektthema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=""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>
            <a:normAutofit/>
          </a:bodyPr>
          <a:lstStyle/>
          <a:p>
            <a:r>
              <a:rPr lang="de-DE" dirty="0" smtClean="0"/>
              <a:t>Rohstoff Holz</a:t>
            </a:r>
          </a:p>
          <a:p>
            <a:r>
              <a:rPr lang="de-DE" dirty="0" smtClean="0"/>
              <a:t>interaktive, mobile Schnittstelle zwischen Personen in der Natur </a:t>
            </a:r>
          </a:p>
          <a:p>
            <a:r>
              <a:rPr lang="de-DE" dirty="0" smtClean="0"/>
              <a:t>computergetriebenen Systemen</a:t>
            </a:r>
          </a:p>
          <a:p>
            <a:r>
              <a:rPr lang="de-DE" dirty="0" smtClean="0"/>
              <a:t>Verbesserung der Naturbildung und Sensibilisierung </a:t>
            </a:r>
            <a:br>
              <a:rPr lang="de-DE" dirty="0" smtClean="0"/>
            </a:br>
            <a:r>
              <a:rPr lang="de-DE" dirty="0" smtClean="0"/>
              <a:t>für den Umgang mit dem Rohstoff Holz</a:t>
            </a:r>
          </a:p>
          <a:p>
            <a:pPr rtl="0"/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 rtlCol="0"/>
          <a:lstStyle/>
          <a:p>
            <a:pPr rtl="0"/>
            <a:r>
              <a:rPr lang="de-DE" dirty="0" smtClean="0"/>
              <a:t>Persona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C9E879AA-B873-414B-BC94-C8FF285662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dirty="0" smtClean="0"/>
              <a:t>Thomas Thiele</a:t>
            </a:r>
          </a:p>
          <a:p>
            <a:pPr rtl="0"/>
            <a:r>
              <a:rPr lang="de-DE" dirty="0" smtClean="0"/>
              <a:t>Realschullehrer</a:t>
            </a:r>
          </a:p>
          <a:p>
            <a:pPr rtl="0"/>
            <a:r>
              <a:rPr lang="de-DE" dirty="0" smtClean="0"/>
              <a:t>Erwartungen:</a:t>
            </a:r>
          </a:p>
          <a:p>
            <a:pPr lvl="1"/>
            <a:r>
              <a:rPr lang="de-DE" sz="1600" dirty="0" smtClean="0">
                <a:solidFill>
                  <a:schemeClr val="bg1"/>
                </a:solidFill>
              </a:rPr>
              <a:t>Selbsterklärende Bedienelemente</a:t>
            </a:r>
          </a:p>
          <a:p>
            <a:pPr lvl="1"/>
            <a:r>
              <a:rPr lang="de-DE" sz="1600" dirty="0" smtClean="0">
                <a:solidFill>
                  <a:schemeClr val="bg1"/>
                </a:solidFill>
              </a:rPr>
              <a:t>Transparente Kommunikation</a:t>
            </a:r>
          </a:p>
          <a:p>
            <a:pPr lvl="1"/>
            <a:r>
              <a:rPr lang="de-DE" sz="1600" dirty="0" smtClean="0">
                <a:solidFill>
                  <a:schemeClr val="bg1"/>
                </a:solidFill>
              </a:rPr>
              <a:t>Hilfreiche, seriöse Inhalte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=""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smtClean="0"/>
              <a:pPr rtl="0"/>
              <a:t>2</a:t>
            </a:fld>
            <a:endParaRPr lang="de-DE"/>
          </a:p>
        </p:txBody>
      </p:sp>
      <p:pic>
        <p:nvPicPr>
          <p:cNvPr id="11" name="Grafik 10" descr="person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529" y="862641"/>
            <a:ext cx="2236779" cy="31486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76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smtClean="0"/>
              <a:t>Projektidee </a:t>
            </a:r>
            <a:r>
              <a:rPr lang="de-DE" dirty="0" err="1" smtClean="0"/>
              <a:t>Waldio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de-DE" dirty="0" err="1" smtClean="0"/>
              <a:t>Waldio</a:t>
            </a:r>
            <a:r>
              <a:rPr lang="de-DE" dirty="0" smtClean="0"/>
              <a:t> -&gt; Wald + Audio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de-DE" dirty="0" smtClean="0"/>
              <a:t>Mobile </a:t>
            </a:r>
            <a:r>
              <a:rPr lang="de-DE" dirty="0" err="1" smtClean="0"/>
              <a:t>App</a:t>
            </a:r>
            <a:endParaRPr lang="de-DE" dirty="0" smtClean="0"/>
          </a:p>
          <a:p>
            <a:pPr rtl="0"/>
            <a:r>
              <a:rPr lang="de-DE" dirty="0" smtClean="0"/>
              <a:t>Audios von verschiedenen Wäldern mit verschiedenen Themen</a:t>
            </a:r>
          </a:p>
          <a:p>
            <a:pPr rtl="0"/>
            <a:r>
              <a:rPr lang="de-DE" dirty="0" smtClean="0"/>
              <a:t>Manuell oder AudioPlay (GPS)</a:t>
            </a:r>
          </a:p>
          <a:p>
            <a:pPr rtl="0"/>
            <a:r>
              <a:rPr lang="de-DE" dirty="0" smtClean="0"/>
              <a:t>Download Möglichkeit (offline)</a:t>
            </a:r>
          </a:p>
          <a:p>
            <a:pPr rtl="0"/>
            <a:r>
              <a:rPr lang="de-DE" dirty="0" smtClean="0"/>
              <a:t>Umsetzung: </a:t>
            </a:r>
            <a:r>
              <a:rPr lang="de-DE" dirty="0" err="1" smtClean="0"/>
              <a:t>Figma</a:t>
            </a:r>
            <a:endParaRPr lang="de-DE" dirty="0"/>
          </a:p>
          <a:p>
            <a:pPr rtl="0"/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smtClean="0"/>
              <a:pPr rtl="0"/>
              <a:t>3</a:t>
            </a:fld>
            <a:endParaRPr lang="de-DE"/>
          </a:p>
        </p:txBody>
      </p:sp>
      <p:pic>
        <p:nvPicPr>
          <p:cNvPr id="7" name="Grafik 6" descr="anmeldungPhon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399" y="483654"/>
            <a:ext cx="2887980" cy="58216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3352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=""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smtClean="0"/>
              <a:t>Low-</a:t>
            </a:r>
            <a:r>
              <a:rPr lang="de-DE" dirty="0" err="1" smtClean="0"/>
              <a:t>Fid</a:t>
            </a:r>
            <a:r>
              <a:rPr lang="de-DE" dirty="0" smtClean="0"/>
              <a:t>-Prototype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=""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smtClean="0"/>
              <a:pPr rtl="0"/>
              <a:t>4</a:t>
            </a:fld>
            <a:endParaRPr lang="de-DE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5" name="Grafik 14" descr="w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918" y="1821796"/>
            <a:ext cx="2685451" cy="4165295"/>
          </a:xfrm>
          <a:prstGeom prst="rect">
            <a:avLst/>
          </a:prstGeom>
        </p:spPr>
      </p:pic>
      <p:pic>
        <p:nvPicPr>
          <p:cNvPr id="16" name="Grafik 15" descr="w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379" y="1802921"/>
            <a:ext cx="2669928" cy="4118726"/>
          </a:xfrm>
          <a:prstGeom prst="rect">
            <a:avLst/>
          </a:prstGeom>
        </p:spPr>
      </p:pic>
      <p:pic>
        <p:nvPicPr>
          <p:cNvPr id="18" name="Grafik 17" descr="w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820" y="1828798"/>
            <a:ext cx="2594727" cy="40912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76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=""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smtClean="0"/>
              <a:t>Low-</a:t>
            </a:r>
            <a:r>
              <a:rPr lang="de-DE" dirty="0" err="1" smtClean="0"/>
              <a:t>Fid</a:t>
            </a:r>
            <a:r>
              <a:rPr lang="de-DE" dirty="0" smtClean="0"/>
              <a:t>-Prototype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=""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smtClean="0"/>
              <a:pPr rtl="0"/>
              <a:t>5</a:t>
            </a:fld>
            <a:endParaRPr lang="de-DE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Grafik 10" descr="Pla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998" y="1897811"/>
            <a:ext cx="1940638" cy="4209692"/>
          </a:xfrm>
          <a:prstGeom prst="rect">
            <a:avLst/>
          </a:prstGeom>
        </p:spPr>
      </p:pic>
      <p:pic>
        <p:nvPicPr>
          <p:cNvPr id="17" name="Grafik 16" descr="Abholzu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621" y="1828802"/>
            <a:ext cx="1966051" cy="4254736"/>
          </a:xfrm>
          <a:prstGeom prst="rect">
            <a:avLst/>
          </a:prstGeom>
        </p:spPr>
      </p:pic>
      <p:pic>
        <p:nvPicPr>
          <p:cNvPr id="19" name="Grafik 18" descr="Anmeldu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106" y="1877997"/>
            <a:ext cx="1942434" cy="4203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76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smtClean="0"/>
              <a:t>Live Demo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=""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de-DE" smtClean="0"/>
              <a:pPr rtl="0"/>
              <a:t>6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31850" y="4942477"/>
            <a:ext cx="10515600" cy="1070133"/>
          </a:xfrm>
        </p:spPr>
        <p:txBody>
          <a:bodyPr rtlCol="0">
            <a:normAutofit/>
          </a:bodyPr>
          <a:lstStyle/>
          <a:p>
            <a:r>
              <a:rPr lang="de-DE" dirty="0" err="1" smtClean="0"/>
              <a:t>Figma</a:t>
            </a:r>
            <a:endParaRPr lang="de-DE" dirty="0" smtClean="0"/>
          </a:p>
          <a:p>
            <a:r>
              <a:rPr lang="de-DE" sz="1100" dirty="0" smtClean="0"/>
              <a:t>https://www.figma.com/proto/6oEtlZR5FcRMTa7Po8pF0H/Waldio?node-id=1%3A2&amp;scaling=scale-down&amp;page-id=0%3A1</a:t>
            </a:r>
            <a:endParaRPr lang="de-DE" sz="1100" dirty="0"/>
          </a:p>
        </p:txBody>
      </p:sp>
    </p:spTree>
    <p:extLst>
      <p:ext uri="{BB962C8B-B14F-4D97-AF65-F5344CB8AC3E}">
        <p14:creationId xmlns="" xmlns:p14="http://schemas.microsoft.com/office/powerpoint/2010/main" val="43438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56" y="976242"/>
            <a:ext cx="10104124" cy="1517356"/>
          </a:xfrm>
        </p:spPr>
        <p:txBody>
          <a:bodyPr rtlCol="0"/>
          <a:lstStyle/>
          <a:p>
            <a:pPr rtl="0"/>
            <a:r>
              <a:rPr lang="de-DE" dirty="0"/>
              <a:t>VIELEN DANK!</a:t>
            </a:r>
          </a:p>
        </p:txBody>
      </p:sp>
    </p:spTree>
    <p:extLst>
      <p:ext uri="{BB962C8B-B14F-4D97-AF65-F5344CB8AC3E}">
        <p14:creationId xmlns="" xmlns:p14="http://schemas.microsoft.com/office/powerpoint/2010/main" val="330927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22977542_win32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="" xmlns:thm15="http://schemas.microsoft.com/office/thememl/2012/main" name="Office_30677531_TF22977542" id="{CF3C5376-E99F-4884-AAB8-15A359A41754}" vid="{D8300AD0-DC7C-43B1-9A84-182D2CB6D3D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tf22977542_win32</Template>
  <TotalTime>0</TotalTime>
  <Words>98</Words>
  <Application>Microsoft Office PowerPoint</Application>
  <PresentationFormat>Benutzerdefiniert</PresentationFormat>
  <Paragraphs>42</Paragraphs>
  <Slides>7</Slides>
  <Notes>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8" baseType="lpstr">
      <vt:lpstr>tf22977542_win32</vt:lpstr>
      <vt:lpstr>Interface Design</vt:lpstr>
      <vt:lpstr>Vorbereitung</vt:lpstr>
      <vt:lpstr>Projektidee Waldio</vt:lpstr>
      <vt:lpstr>Low-Fid-Prototype</vt:lpstr>
      <vt:lpstr>Low-Fid-Prototype</vt:lpstr>
      <vt:lpstr>Live Demo</vt:lpstr>
      <vt:lpstr>VIELEN DANK!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2023-01-19T15:46:33Z</dcterms:created>
  <dcterms:modified xsi:type="dcterms:W3CDTF">2023-01-20T10:46:23Z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2018-08-01T18:52:35.0353158Z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